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DC6B1-2106-422D-A32E-E5F775592F19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3FB9-DF48-4A81-B889-359103B536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53FB9-DF48-4A81-B889-359103B536A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7718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27718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5184"/>
            <a:ext cx="27718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0"/>
            <a:ext cx="309634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060848"/>
            <a:ext cx="309634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573016"/>
            <a:ext cx="309634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129808"/>
            <a:ext cx="320384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9" y="0"/>
            <a:ext cx="341987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916832"/>
            <a:ext cx="34198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7" y="3645024"/>
            <a:ext cx="341987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User\Desktop\bnju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5085184"/>
            <a:ext cx="2160240" cy="495733"/>
          </a:xfrm>
          <a:prstGeom prst="rect">
            <a:avLst/>
          </a:prstGeom>
          <a:noFill/>
        </p:spPr>
      </p:pic>
      <p:pic>
        <p:nvPicPr>
          <p:cNvPr id="13" name="Picture 7" descr="https://ncagip.kz/wp-content/uploads/2021/02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332656"/>
            <a:ext cx="2024745" cy="50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Aidana Userbekovna</dc:creator>
  <cp:lastModifiedBy>User</cp:lastModifiedBy>
  <cp:revision>4</cp:revision>
  <dcterms:created xsi:type="dcterms:W3CDTF">2023-03-23T08:52:25Z</dcterms:created>
  <dcterms:modified xsi:type="dcterms:W3CDTF">2023-03-23T11:13:28Z</dcterms:modified>
</cp:coreProperties>
</file>